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E7EAD54-5C16-B64C-8C16-D61C2847C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36610EC-F0DD-7B4C-A1F3-96B50CDCF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3EE621-BA31-8049-95E6-9E3F99C08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8DAD274-5BF0-424D-89D7-16EC7C632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97E84E8-08F4-2E4B-8FCE-E3FC9438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024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958A59-65D0-D748-9B4E-E396C9CD5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28093263-7F1A-904C-85E2-4070C89B15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1A20CC8-98BD-AA48-A39A-FE96312BD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1520969-1036-F945-989F-096DB3427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1C50F2C-13F9-D448-A62D-1F75107E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7882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5C1C272-4F88-4846-9D70-07BF90923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5B4B24D-EC36-614D-BE7B-8B587E01A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C19640D-4441-3D4E-B91D-A75D613B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FCC976-405C-6A40-9C06-13C61E646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6C5CCA9-FB81-274C-A809-02034565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344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821B58-CD38-6643-8873-3AE3572D6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D2B7423-AB43-AE4C-8301-44A400100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38EA4F0-E6DA-EE4D-B5B6-AF029E089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FD3D86C-C179-844B-A580-B965CB82C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B0B3609-A69C-534A-9914-EADEBF2C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656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6E59E9-9D3D-A74D-BD73-61836E223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CA6C67C-60E1-054E-AA98-378477AD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4800C042-5156-2F41-9DB0-0F819EC41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EB030B1-57E5-8B45-9ADF-FA279A5B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DED4540-C4D0-274C-A1F2-B12EA4972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6106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C52C71-249E-8247-BB00-592BBF9A6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D4A1CE5-5196-A045-ADDC-1CE2A46C22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C511238-FD0D-B640-A859-C1C67426D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C40501D-EC57-3245-98C9-2871B9C37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F7D0D40-9FBC-4B41-8B8E-0FE62CA57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2196710-9E20-2746-9FBC-462D6F49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954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A9D111-C8CB-DD48-A5A1-CE3ACAE0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3BBAAAA-4D27-E548-B33F-161A57314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54851E8-9839-6641-B2CB-EB73890E8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942EA60-D41E-F04F-9E53-C8F14D1DB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15000FB-81B4-2341-82FA-815F9A9C4B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34550C3-1E91-D940-925E-15CCA6C27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D78F4F3-3735-E74D-9A55-711D6E1C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23ACE741-F041-C149-8CB5-1F26429D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86506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AE1FD9-7DE6-624F-A239-06ADCF66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5F9FBE7-8DDE-E341-BC8E-A70CA91AC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AE2AAF4-1EFA-FC47-9DA5-8DE25048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B93EAC6-F1F3-DB4F-AF21-727EFC22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4469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F494294-E6B2-8342-AAAF-46C8C88F9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2B0589F2-8A9B-0742-A88F-A79DFDC31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D4EE511-07C0-8545-A3B1-2257F970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425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47293F9-4C00-824A-825F-3CE37988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89AD7F-6807-1F48-B0FB-5CFFD8701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B0FAAEA-C88C-5A4D-925C-EB504BEBA5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C6D7B4A-8CCB-BB40-9D66-312686A83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604F9B6-FCDC-074D-BC7B-374022526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2132E45-250E-1246-8F90-EC848B4F7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509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FE3809-0E91-E743-899F-789454844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9D76B16-B580-224A-B069-DFC63F2B5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F282AA76-5B0A-4F42-BA05-0C5D8E9E9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E1FFE9D-FCAC-1149-98AC-5C2633500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EEF6D69-51A0-BA4A-846C-9B58E7B1C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3D8A2B3-7A52-5346-8FC0-6CDBBD5F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06930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0AE42F0-FCEE-0A4C-8A9F-E61BEA55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DA14252-9907-7646-AB97-2B804488F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CDED697-73F2-1A49-9CE3-58C39AB261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55A4D-8E8A-A348-9A94-686B91D2685D}" type="datetimeFigureOut">
              <a:rPr lang="tr-TR" smtClean="0"/>
              <a:t>4.09.2024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1DFE252-97CE-A545-8E5E-A32545342A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6BCB1B5-0863-1145-874C-26D143B1D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7971D-334A-9F46-B748-B04236D727D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797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F07290-4433-6D49-B405-20C226063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293" y="451262"/>
            <a:ext cx="10533413" cy="3788229"/>
          </a:xfrm>
        </p:spPr>
        <p:txBody>
          <a:bodyPr>
            <a:normAutofit fontScale="90000"/>
          </a:bodyPr>
          <a:lstStyle/>
          <a:p>
            <a:r>
              <a:rPr lang="tr-TR" sz="6600" b="1" dirty="0"/>
              <a:t>3 CALVIN </a:t>
            </a:r>
            <a:r>
              <a:rPr lang="tr-TR" sz="6600" b="1" dirty="0" err="1"/>
              <a:t>run</a:t>
            </a:r>
            <a:r>
              <a:rPr lang="tr-TR" sz="6600" b="1" dirty="0"/>
              <a:t> </a:t>
            </a:r>
            <a:r>
              <a:rPr lang="tr-TR" sz="6600" b="1" dirty="0" err="1"/>
              <a:t>comparison</a:t>
            </a:r>
            <a:r>
              <a:rPr lang="tr-TR" sz="6600" b="1" dirty="0"/>
              <a:t>:</a:t>
            </a:r>
            <a:br>
              <a:rPr lang="tr-TR" dirty="0"/>
            </a:br>
            <a:r>
              <a:rPr lang="tr-TR" dirty="0"/>
              <a:t>- </a:t>
            </a:r>
            <a:r>
              <a:rPr lang="tr-TR" sz="4400" dirty="0"/>
              <a:t>HEC-PRM 82 </a:t>
            </a:r>
            <a:r>
              <a:rPr lang="tr-TR" sz="4400" dirty="0" err="1"/>
              <a:t>year</a:t>
            </a:r>
            <a:br>
              <a:rPr lang="tr-TR" sz="4400" dirty="0"/>
            </a:br>
            <a:r>
              <a:rPr lang="tr-TR" sz="4400" dirty="0"/>
              <a:t>- Pyomo 82 </a:t>
            </a:r>
            <a:r>
              <a:rPr lang="tr-TR" sz="4400" dirty="0" err="1"/>
              <a:t>year</a:t>
            </a:r>
            <a:br>
              <a:rPr lang="tr-TR" sz="4400" dirty="0"/>
            </a:br>
            <a:r>
              <a:rPr lang="tr-TR" sz="4400" dirty="0"/>
              <a:t>- Pyomo 94 </a:t>
            </a:r>
            <a:r>
              <a:rPr lang="tr-TR" sz="4400" dirty="0" err="1"/>
              <a:t>year</a:t>
            </a:r>
            <a:r>
              <a:rPr lang="tr-TR" sz="4400" dirty="0"/>
              <a:t> (</a:t>
            </a:r>
            <a:r>
              <a:rPr lang="tr-TR" sz="4400" dirty="0" err="1"/>
              <a:t>updated</a:t>
            </a:r>
            <a:r>
              <a:rPr lang="tr-TR" sz="4400" dirty="0"/>
              <a:t>)</a:t>
            </a:r>
            <a:endParaRPr lang="tr-TR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A282F20C-4BCE-2245-BA68-8CDEEA3D2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19501"/>
            <a:ext cx="9144000" cy="1413164"/>
          </a:xfrm>
        </p:spPr>
        <p:txBody>
          <a:bodyPr>
            <a:normAutofit/>
          </a:bodyPr>
          <a:lstStyle/>
          <a:p>
            <a:r>
              <a:rPr lang="tr-TR" sz="3200" b="1" dirty="0"/>
              <a:t>Mustafa S. Dogan</a:t>
            </a:r>
          </a:p>
          <a:p>
            <a:r>
              <a:rPr lang="tr-TR" sz="3200" dirty="0"/>
              <a:t>9/4/2024</a:t>
            </a:r>
          </a:p>
        </p:txBody>
      </p:sp>
    </p:spTree>
    <p:extLst>
      <p:ext uri="{BB962C8B-B14F-4D97-AF65-F5344CB8AC3E}">
        <p14:creationId xmlns:p14="http://schemas.microsoft.com/office/powerpoint/2010/main" val="51506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7C2D095-48E7-314C-92F2-A896FACDE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Delta </a:t>
            </a:r>
            <a:r>
              <a:rPr lang="tr-TR" dirty="0" err="1"/>
              <a:t>exports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CAA </a:t>
            </a:r>
            <a:r>
              <a:rPr lang="tr-TR" dirty="0" err="1"/>
              <a:t>and</a:t>
            </a:r>
            <a:r>
              <a:rPr lang="tr-TR" dirty="0"/>
              <a:t> DMC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CEC28FD-DCDD-3F4D-B75B-DB70A494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71C9607-22FC-D74F-B792-29871174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69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FF6998-967D-2D42-AB8F-27B8D7E41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Surplus</a:t>
            </a:r>
            <a:r>
              <a:rPr lang="tr-TR" dirty="0"/>
              <a:t> Delta </a:t>
            </a:r>
            <a:r>
              <a:rPr lang="tr-TR" dirty="0" err="1"/>
              <a:t>outflow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B705E15-B6E8-F049-B547-84D5E2E9F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0F1BB33-550B-E944-A075-15851BB0C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88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3D35E4-56F1-9240-96A5-43BA7298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Total RIM </a:t>
            </a:r>
            <a:r>
              <a:rPr lang="tr-TR" dirty="0" err="1"/>
              <a:t>inflow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F0AC181-BE91-FD45-A046-A7C030B9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F647811-9D17-E741-87AD-65C7F107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28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1A60F9-2D9B-A047-98A2-B5C637287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Total </a:t>
            </a:r>
            <a:r>
              <a:rPr lang="tr-TR" dirty="0" err="1"/>
              <a:t>groundwater</a:t>
            </a:r>
            <a:r>
              <a:rPr lang="tr-TR" dirty="0"/>
              <a:t> </a:t>
            </a:r>
            <a:r>
              <a:rPr lang="tr-TR" dirty="0" err="1"/>
              <a:t>inflow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54FCC65-B81B-9447-BF25-6202B1A8C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5FBDF943-77FF-734D-9AAC-AD91D777A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158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18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AB56F75-BBA4-D04C-833C-6C9EAC21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Surface</a:t>
            </a:r>
            <a:r>
              <a:rPr lang="tr-TR" dirty="0"/>
              <a:t> </a:t>
            </a:r>
            <a:r>
              <a:rPr lang="tr-TR" dirty="0" err="1"/>
              <a:t>storage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05974BF-C28F-3149-B2EF-04DAA3F5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EA244EE-994A-8546-9830-BE97C1E17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7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EBF15D-9D03-2548-89E8-3F715287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Surface</a:t>
            </a:r>
            <a:r>
              <a:rPr lang="tr-TR" dirty="0"/>
              <a:t> </a:t>
            </a:r>
            <a:r>
              <a:rPr lang="tr-TR" dirty="0" err="1"/>
              <a:t>reservoir</a:t>
            </a:r>
            <a:r>
              <a:rPr lang="tr-TR" dirty="0"/>
              <a:t> </a:t>
            </a:r>
            <a:r>
              <a:rPr lang="tr-TR" dirty="0" err="1"/>
              <a:t>release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A4646FE-ABBC-164B-973E-9FA18D390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690688"/>
            <a:ext cx="4572000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7AC30A4-67ED-9D44-AAF2-5D413141D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32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C027FE-D8A0-C246-885F-8BDB8023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Groundwater</a:t>
            </a:r>
            <a:r>
              <a:rPr lang="tr-TR" dirty="0"/>
              <a:t> </a:t>
            </a:r>
            <a:r>
              <a:rPr lang="tr-TR" dirty="0" err="1"/>
              <a:t>storage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F1912C4-1E59-2144-A728-2D10406B7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EA25B45-E886-2248-9966-087876DB4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CE3087-4086-EA43-9696-F95E4846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Groundwater</a:t>
            </a:r>
            <a:r>
              <a:rPr lang="tr-TR" dirty="0"/>
              <a:t> </a:t>
            </a:r>
            <a:r>
              <a:rPr lang="tr-TR" dirty="0" err="1"/>
              <a:t>pumping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A94F990-59E8-A24D-B019-AEB181BE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AD28C0F-4DC5-1546-A6CE-50407059C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80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2DFE8C-C76D-B04F-80F1-91CB08F89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Ag</a:t>
            </a:r>
            <a:r>
              <a:rPr lang="tr-TR" dirty="0"/>
              <a:t> </a:t>
            </a:r>
            <a:r>
              <a:rPr lang="tr-TR" dirty="0" err="1"/>
              <a:t>delivery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8ACE107-FA1F-A949-BE98-3A46DBBC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E88C088-3FB2-BD45-B3DD-A049A6E3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7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3C1F876-5FAF-754E-81D6-20BAA3D56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0396"/>
          </a:xfrm>
        </p:spPr>
        <p:txBody>
          <a:bodyPr/>
          <a:lstStyle/>
          <a:p>
            <a:r>
              <a:rPr lang="tr-TR" dirty="0" err="1"/>
              <a:t>Ag</a:t>
            </a:r>
            <a:r>
              <a:rPr lang="tr-TR" dirty="0"/>
              <a:t> </a:t>
            </a:r>
            <a:r>
              <a:rPr lang="tr-TR" dirty="0" err="1"/>
              <a:t>delivery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source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340A6F1-0881-6E46-B5DB-00560069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98" y="1191767"/>
            <a:ext cx="3600000" cy="288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4EF4332-2F55-7A48-A8AD-F3FF2A63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98" y="3978000"/>
            <a:ext cx="3600000" cy="288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A7AB0A7F-767A-B441-9324-C0D711F16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405" y="1191767"/>
            <a:ext cx="3600000" cy="288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4A906BD-42AF-6C4D-8E5E-1E41D8769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4405" y="3978000"/>
            <a:ext cx="360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7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5AF3162-3786-9F41-95F6-DAF3FAD41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Urban </a:t>
            </a:r>
            <a:r>
              <a:rPr lang="tr-TR" dirty="0" err="1"/>
              <a:t>delivery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F77031C-35E1-E642-8174-6CACF6185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572000" cy="36576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27149FC-C0B6-C449-B036-4ED9CF792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90688"/>
            <a:ext cx="4572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3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248951-87F3-C74A-A4FE-83A0EE80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4000"/>
          </a:xfrm>
        </p:spPr>
        <p:txBody>
          <a:bodyPr/>
          <a:lstStyle/>
          <a:p>
            <a:r>
              <a:rPr lang="tr-TR" dirty="0"/>
              <a:t>Urban </a:t>
            </a:r>
            <a:r>
              <a:rPr lang="tr-TR" dirty="0" err="1"/>
              <a:t>delivery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source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2FDEAF8-7AF0-7D4B-9CA6-244092AF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4951"/>
            <a:ext cx="3600000" cy="2880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DFAC718-D71D-8242-8A7C-3E576B00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8000"/>
            <a:ext cx="3600000" cy="2880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3D5EBCC-BCD8-5342-9F0B-94FBF87B4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000" y="1204951"/>
            <a:ext cx="3600000" cy="288000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A49CA6C1-6442-D346-9EF1-D2CEE55D4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000" y="3978000"/>
            <a:ext cx="360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3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64</Words>
  <Application>Microsoft Macintosh PowerPoint</Application>
  <PresentationFormat>Geniş ekran</PresentationFormat>
  <Paragraphs>15</Paragraphs>
  <Slides>13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5" baseType="lpstr">
      <vt:lpstr>Arial</vt:lpstr>
      <vt:lpstr>Office Teması</vt:lpstr>
      <vt:lpstr>3 CALVIN run comparison: - HEC-PRM 82 year - Pyomo 82 year - Pyomo 94 year (updated)</vt:lpstr>
      <vt:lpstr>Surface storage</vt:lpstr>
      <vt:lpstr>Surface reservoir release</vt:lpstr>
      <vt:lpstr>Groundwater storage</vt:lpstr>
      <vt:lpstr>Groundwater pumping</vt:lpstr>
      <vt:lpstr>Ag delivery</vt:lpstr>
      <vt:lpstr>Ag delivery by source</vt:lpstr>
      <vt:lpstr>Urban delivery</vt:lpstr>
      <vt:lpstr>Urban delivery by source</vt:lpstr>
      <vt:lpstr>Delta exports from CAA and DMC</vt:lpstr>
      <vt:lpstr>Surplus Delta outflow</vt:lpstr>
      <vt:lpstr>Total RIM inflow</vt:lpstr>
      <vt:lpstr>Total groundwater inflow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CALVIN run comparison: - HEC-PRM 82 year - Pyomo 82 year - Pyomo 94 year (updated)</dc:title>
  <dc:subject/>
  <dc:creator>Mustafa S Dogan</dc:creator>
  <cp:keywords/>
  <dc:description/>
  <cp:lastModifiedBy>Mustafa S Dogan</cp:lastModifiedBy>
  <cp:revision>8</cp:revision>
  <dcterms:created xsi:type="dcterms:W3CDTF">2024-09-04T12:50:22Z</dcterms:created>
  <dcterms:modified xsi:type="dcterms:W3CDTF">2024-09-04T13:13:19Z</dcterms:modified>
  <cp:category/>
</cp:coreProperties>
</file>